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3" r:id="rId4"/>
    <p:sldId id="277" r:id="rId5"/>
    <p:sldId id="274" r:id="rId6"/>
    <p:sldId id="275" r:id="rId7"/>
    <p:sldId id="276" r:id="rId8"/>
    <p:sldId id="278" r:id="rId9"/>
    <p:sldId id="271" r:id="rId10"/>
  </p:sldIdLst>
  <p:sldSz cx="12192000" cy="6858000"/>
  <p:notesSz cx="7077075" cy="90281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27-Apr-22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5000"/>
    </mc:Choice>
    <mc:Fallback xmlns="">
      <p:transition spd="slow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27-Apr-22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5000"/>
    </mc:Choice>
    <mc:Fallback xmlns="">
      <p:transition spd="slow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27-Apr-22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5000"/>
    </mc:Choice>
    <mc:Fallback xmlns="">
      <p:transition spd="slow" advTm="1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27-Apr-22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5000"/>
    </mc:Choice>
    <mc:Fallback xmlns="">
      <p:transition spd="slow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27-Apr-22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5000"/>
    </mc:Choice>
    <mc:Fallback xmlns="">
      <p:transition spd="slow" advTm="1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27-Apr-22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5000"/>
    </mc:Choice>
    <mc:Fallback xmlns="">
      <p:transition spd="slow" advTm="1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27-Apr-22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5000"/>
    </mc:Choice>
    <mc:Fallback xmlns="">
      <p:transition spd="slow" advTm="1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27-Apr-22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5000"/>
    </mc:Choice>
    <mc:Fallback xmlns="">
      <p:transition spd="slow" advTm="1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27-Apr-22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5000"/>
    </mc:Choice>
    <mc:Fallback xmlns="">
      <p:transition spd="slow" advTm="1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27-Apr-22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5000"/>
    </mc:Choice>
    <mc:Fallback xmlns="">
      <p:transition spd="slow" advTm="1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27-Apr-22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5000"/>
    </mc:Choice>
    <mc:Fallback xmlns="">
      <p:transition spd="slow" advTm="1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27-Apr-22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500" advTm="15000"/>
    </mc:Choice>
    <mc:Fallback xmlns="">
      <p:transition spd="slow" advTm="15000"/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Spanish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 Fiesta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30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 are the names of some popular celebrations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6600" b="1" dirty="0" smtClean="0"/>
              <a:t>Hola, amigos. </a:t>
            </a:r>
            <a:r>
              <a:rPr lang="en-US" sz="6600" b="1" dirty="0" err="1" smtClean="0"/>
              <a:t>Bienvenidos</a:t>
            </a:r>
            <a:endParaRPr lang="en-US" sz="6600" b="1" dirty="0" smtClean="0"/>
          </a:p>
          <a:p>
            <a:endParaRPr lang="en-US" sz="2400" b="1" dirty="0" smtClean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007" y="2286000"/>
            <a:ext cx="4064287" cy="3382536"/>
          </a:xfrm>
        </p:spPr>
      </p:pic>
      <p:sp>
        <p:nvSpPr>
          <p:cNvPr id="9" name="TextBox 8"/>
          <p:cNvSpPr txBox="1"/>
          <p:nvPr/>
        </p:nvSpPr>
        <p:spPr>
          <a:xfrm rot="20566338">
            <a:off x="6063587" y="2312076"/>
            <a:ext cx="16550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Hola</a:t>
            </a:r>
            <a:endParaRPr lang="en-US" sz="2800" b="1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96138"/>
            <a:ext cx="2279470" cy="2879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n-US" sz="2100" dirty="0">
                <a:solidFill>
                  <a:srgbClr val="202124"/>
                </a:solidFill>
                <a:latin typeface="inherit"/>
              </a:rPr>
              <a:t>D</a:t>
            </a:r>
            <a:r>
              <a:rPr kumimoji="0" lang="es-ES" altLang="en-US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ías de la semana</a:t>
            </a:r>
            <a:r>
              <a:rPr kumimoji="0" lang="es-E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s-E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100" b="0" i="0" u="none" strike="noStrike" cap="none" normalizeH="0" baseline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Hola amigos bienvenidos</a:t>
            </a:r>
            <a:r>
              <a:rPr kumimoji="0" lang="es-E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s-E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33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66000"/>
    </mc:Choice>
    <mc:Fallback xmlns="">
      <p:transition spd="slow" advTm="66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72153"/>
            <a:ext cx="9720072" cy="1499616"/>
          </a:xfrm>
        </p:spPr>
        <p:txBody>
          <a:bodyPr/>
          <a:lstStyle/>
          <a:p>
            <a:r>
              <a:rPr lang="en-US" dirty="0" smtClean="0"/>
              <a:t>Birthday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6" y="3188676"/>
            <a:ext cx="5447011" cy="1918901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El </a:t>
            </a:r>
            <a:r>
              <a:rPr lang="en-US" sz="6000" b="1" dirty="0" err="1" smtClean="0"/>
              <a:t>cumpleaños</a:t>
            </a:r>
            <a:endParaRPr lang="en-US" sz="6000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913" y="2297493"/>
            <a:ext cx="4619458" cy="3844582"/>
          </a:xfrm>
        </p:spPr>
      </p:pic>
      <p:sp>
        <p:nvSpPr>
          <p:cNvPr id="9" name="TextBox 8"/>
          <p:cNvSpPr txBox="1"/>
          <p:nvPr/>
        </p:nvSpPr>
        <p:spPr>
          <a:xfrm rot="20566338">
            <a:off x="6777754" y="2350252"/>
            <a:ext cx="19368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Hoy </a:t>
            </a:r>
            <a:r>
              <a:rPr lang="en-US" sz="2800" dirty="0" err="1"/>
              <a:t>es</a:t>
            </a:r>
            <a:r>
              <a:rPr lang="en-US" sz="2800" dirty="0"/>
              <a:t> mi </a:t>
            </a:r>
            <a:r>
              <a:rPr lang="en-US" sz="2800" dirty="0" err="1"/>
              <a:t>cumpleaños</a:t>
            </a:r>
            <a:r>
              <a:rPr lang="en-US" sz="2800" dirty="0"/>
              <a:t>.</a:t>
            </a:r>
            <a:endParaRPr lang="en-US" sz="2000" b="1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84645"/>
            <a:ext cx="1106072" cy="2879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La Fiesta</a:t>
            </a:r>
            <a:endParaRPr kumimoji="0" lang="es-E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Arts festival Clip art - Happy Birthday Transparent Background png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80" y="771651"/>
            <a:ext cx="2038350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rthday cake Clip art - Happy BirthdayCake PNG Clipart Picture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724" y="4295710"/>
            <a:ext cx="21240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57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66000"/>
    </mc:Choice>
    <mc:Fallback xmlns="">
      <p:transition spd="slow" advTm="66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Christ</a:t>
            </a:r>
            <a:r>
              <a:rPr lang="es-ES" dirty="0" smtClean="0"/>
              <a:t>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6600" b="1" dirty="0" smtClean="0"/>
              <a:t>La </a:t>
            </a:r>
            <a:r>
              <a:rPr lang="en-US" sz="6600" b="1" dirty="0" err="1" smtClean="0"/>
              <a:t>Navidad</a:t>
            </a:r>
            <a:endParaRPr lang="en-US" sz="6600" b="1" dirty="0" smtClean="0"/>
          </a:p>
          <a:p>
            <a:endParaRPr lang="en-US" sz="2400" b="1" dirty="0" smtClean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491" y="2285999"/>
            <a:ext cx="4734189" cy="3940067"/>
          </a:xfrm>
        </p:spPr>
      </p:pic>
      <p:sp>
        <p:nvSpPr>
          <p:cNvPr id="9" name="TextBox 8"/>
          <p:cNvSpPr txBox="1"/>
          <p:nvPr/>
        </p:nvSpPr>
        <p:spPr>
          <a:xfrm rot="20566338">
            <a:off x="6878006" y="2320583"/>
            <a:ext cx="1758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Feliz</a:t>
            </a:r>
            <a:r>
              <a:rPr lang="en-US" sz="2800" dirty="0"/>
              <a:t> </a:t>
            </a:r>
            <a:r>
              <a:rPr lang="en-US" sz="2800" dirty="0" err="1"/>
              <a:t>Navidad</a:t>
            </a:r>
            <a:endParaRPr lang="en-US" sz="4000" b="1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84645"/>
            <a:ext cx="1106072" cy="2879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La Fiesta</a:t>
            </a:r>
            <a:endParaRPr kumimoji="0" lang="es-E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2400" y="2601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christmas decorations clip art - Clip Art Libr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43" y="4102037"/>
            <a:ext cx="6039848" cy="266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60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66000"/>
    </mc:Choice>
    <mc:Fallback xmlns="">
      <p:transition spd="slow" advTm="66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Father’s</a:t>
            </a:r>
            <a:r>
              <a:rPr lang="es-ES" dirty="0" smtClean="0"/>
              <a:t>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1867989"/>
            <a:ext cx="4754880" cy="4441371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6600" b="1" dirty="0"/>
              <a:t>El </a:t>
            </a:r>
            <a:r>
              <a:rPr lang="en-US" sz="6600" b="1" dirty="0" err="1"/>
              <a:t>Día</a:t>
            </a:r>
            <a:r>
              <a:rPr lang="en-US" sz="6600" b="1" dirty="0"/>
              <a:t> de Padre</a:t>
            </a:r>
            <a:endParaRPr lang="en-US" sz="2400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164" y="1867989"/>
            <a:ext cx="4697404" cy="3909453"/>
          </a:xfrm>
        </p:spPr>
      </p:pic>
      <p:sp>
        <p:nvSpPr>
          <p:cNvPr id="9" name="TextBox 8"/>
          <p:cNvSpPr txBox="1"/>
          <p:nvPr/>
        </p:nvSpPr>
        <p:spPr>
          <a:xfrm rot="20566338">
            <a:off x="6062088" y="2280407"/>
            <a:ext cx="2138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amo</a:t>
            </a:r>
            <a:r>
              <a:rPr lang="en-US" sz="2400" dirty="0"/>
              <a:t> </a:t>
            </a:r>
            <a:r>
              <a:rPr lang="en-US" sz="2400" dirty="0" err="1"/>
              <a:t>papá</a:t>
            </a:r>
            <a:r>
              <a:rPr lang="en-US" sz="2400" dirty="0"/>
              <a:t>.</a:t>
            </a:r>
            <a:endParaRPr lang="en-US" sz="3600" b="1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84645"/>
            <a:ext cx="1106072" cy="2879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La Fiesta</a:t>
            </a:r>
            <a:endParaRPr kumimoji="0" lang="es-E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4" name="Picture 2" descr="fathers day images clip art - Clip Art Libr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072" y="4427555"/>
            <a:ext cx="4537082" cy="228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61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66000"/>
    </mc:Choice>
    <mc:Fallback xmlns="">
      <p:transition spd="slow" advTm="66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Mother’s</a:t>
            </a:r>
            <a:r>
              <a:rPr lang="es-ES" dirty="0" smtClean="0"/>
              <a:t>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1867989"/>
            <a:ext cx="4754880" cy="4441371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6600" dirty="0"/>
              <a:t>El </a:t>
            </a:r>
            <a:r>
              <a:rPr lang="en-US" sz="6600" dirty="0" err="1"/>
              <a:t>Día</a:t>
            </a:r>
            <a:r>
              <a:rPr lang="en-US" sz="6600" dirty="0"/>
              <a:t> de Madre</a:t>
            </a:r>
            <a:endParaRPr lang="en-US" sz="2400" b="1" dirty="0" smtClean="0"/>
          </a:p>
          <a:p>
            <a:endParaRPr lang="en-US" sz="2400" dirty="0" smtClean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164" y="1996064"/>
            <a:ext cx="4965193" cy="4132323"/>
          </a:xfrm>
        </p:spPr>
      </p:pic>
      <p:sp>
        <p:nvSpPr>
          <p:cNvPr id="9" name="TextBox 8"/>
          <p:cNvSpPr txBox="1"/>
          <p:nvPr/>
        </p:nvSpPr>
        <p:spPr>
          <a:xfrm rot="20566338">
            <a:off x="6114542" y="2125618"/>
            <a:ext cx="2140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¡Te </a:t>
            </a:r>
            <a:r>
              <a:rPr lang="es-ES" sz="3200" b="1" dirty="0"/>
              <a:t>quiero, madre!</a:t>
            </a:r>
            <a:endParaRPr lang="en-US" sz="3200" b="1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84645"/>
            <a:ext cx="1106072" cy="2879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La Fiesta</a:t>
            </a:r>
            <a:endParaRPr kumimoji="0" lang="es-E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8" name="Picture 2" descr="mothers day clip art free - Clip Art Libr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458" y="4561459"/>
            <a:ext cx="3488218" cy="221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2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66000"/>
    </mc:Choice>
    <mc:Fallback xmlns="">
      <p:transition spd="slow" advTm="66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New </a:t>
            </a:r>
            <a:r>
              <a:rPr lang="es-ES" dirty="0" err="1" smtClean="0"/>
              <a:t>Year’s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6600" dirty="0" err="1"/>
              <a:t>Día</a:t>
            </a:r>
            <a:r>
              <a:rPr lang="en-US" sz="6600" dirty="0"/>
              <a:t> de </a:t>
            </a:r>
            <a:r>
              <a:rPr lang="en-US" sz="6600" dirty="0" err="1"/>
              <a:t>Año</a:t>
            </a:r>
            <a:r>
              <a:rPr lang="en-US" sz="6600" dirty="0"/>
              <a:t> </a:t>
            </a:r>
            <a:r>
              <a:rPr lang="en-US" sz="6600" dirty="0" smtClean="0"/>
              <a:t>Nuevo</a:t>
            </a:r>
            <a:endParaRPr lang="en-US" sz="2400" dirty="0" smtClean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076" y="1763486"/>
            <a:ext cx="4579839" cy="3811608"/>
          </a:xfrm>
        </p:spPr>
      </p:pic>
      <p:sp>
        <p:nvSpPr>
          <p:cNvPr id="9" name="TextBox 8"/>
          <p:cNvSpPr txBox="1"/>
          <p:nvPr/>
        </p:nvSpPr>
        <p:spPr>
          <a:xfrm rot="20566338">
            <a:off x="6388174" y="1881994"/>
            <a:ext cx="1820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Auld Lang </a:t>
            </a:r>
            <a:r>
              <a:rPr lang="en-US" sz="2400" dirty="0" err="1"/>
              <a:t>Syne</a:t>
            </a:r>
            <a:endParaRPr lang="en-US" sz="24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84645"/>
            <a:ext cx="1106072" cy="2879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La Fiesta</a:t>
            </a:r>
            <a:endParaRPr kumimoji="0" lang="es-E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33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66000"/>
    </mc:Choice>
    <mc:Fallback xmlns="">
      <p:transition spd="slow" advTm="66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New </a:t>
            </a:r>
            <a:r>
              <a:rPr lang="es-ES" dirty="0" err="1" smtClean="0"/>
              <a:t>Year’s</a:t>
            </a:r>
            <a:r>
              <a:rPr lang="es-ES" dirty="0" smtClean="0"/>
              <a:t> </a:t>
            </a:r>
            <a:r>
              <a:rPr lang="es-ES" dirty="0" err="1" smtClean="0"/>
              <a:t>Eve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s-ES" sz="6600" dirty="0" smtClean="0">
                <a:latin typeface="Berlin Sans FB" panose="020E0602020502020306" pitchFamily="34" charset="0"/>
              </a:rPr>
              <a:t>La </a:t>
            </a:r>
            <a:r>
              <a:rPr lang="es-ES" sz="6600" dirty="0">
                <a:latin typeface="Berlin Sans FB" panose="020E0602020502020306" pitchFamily="34" charset="0"/>
              </a:rPr>
              <a:t>Nochevieja/ La </a:t>
            </a:r>
            <a:r>
              <a:rPr lang="es-ES" sz="6600" dirty="0" err="1">
                <a:latin typeface="Berlin Sans FB" panose="020E0602020502020306" pitchFamily="34" charset="0"/>
              </a:rPr>
              <a:t>Vispera</a:t>
            </a:r>
            <a:r>
              <a:rPr lang="es-ES" sz="6600" dirty="0">
                <a:latin typeface="Berlin Sans FB" panose="020E0602020502020306" pitchFamily="34" charset="0"/>
              </a:rPr>
              <a:t> de Ano Nuevo</a:t>
            </a:r>
            <a:endParaRPr lang="en-US" sz="2400" b="1" dirty="0" smtClean="0">
              <a:latin typeface="Berlin Sans FB" panose="020E0602020502020306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118" y="1881051"/>
            <a:ext cx="4632090" cy="3855095"/>
          </a:xfrm>
        </p:spPr>
      </p:pic>
      <p:sp>
        <p:nvSpPr>
          <p:cNvPr id="9" name="TextBox 8"/>
          <p:cNvSpPr txBox="1"/>
          <p:nvPr/>
        </p:nvSpPr>
        <p:spPr>
          <a:xfrm rot="20566338">
            <a:off x="6577525" y="1967376"/>
            <a:ext cx="16652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¡</a:t>
            </a:r>
            <a:r>
              <a:rPr lang="en-US" sz="3200" dirty="0" err="1"/>
              <a:t>Todo</a:t>
            </a:r>
            <a:r>
              <a:rPr lang="en-US" sz="3200" dirty="0"/>
              <a:t> lo </a:t>
            </a:r>
            <a:r>
              <a:rPr lang="en-US" sz="3200" dirty="0" err="1"/>
              <a:t>mejor</a:t>
            </a:r>
            <a:r>
              <a:rPr lang="en-US" sz="3200" dirty="0"/>
              <a:t>!</a:t>
            </a:r>
            <a:endParaRPr lang="en-US" sz="4400" b="1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84645"/>
            <a:ext cx="1106072" cy="2879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La Fiesta</a:t>
            </a:r>
            <a:endParaRPr kumimoji="0" lang="es-E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83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66000"/>
    </mc:Choice>
    <mc:Fallback xmlns="">
      <p:transition spd="slow" advTm="66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Fiesta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Did you enjoy this lesson?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Sí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smtClean="0"/>
              <a:t>no?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5400" b="1" dirty="0" smtClean="0"/>
              <a:t>Es </a:t>
            </a:r>
            <a:r>
              <a:rPr lang="en-US" sz="5400" b="1" dirty="0" err="1" smtClean="0"/>
              <a:t>todo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por</a:t>
            </a:r>
            <a:r>
              <a:rPr lang="en-US" sz="5400" b="1" dirty="0" smtClean="0"/>
              <a:t> hoy.</a:t>
            </a:r>
          </a:p>
          <a:p>
            <a:pPr marL="0" indent="0">
              <a:buNone/>
            </a:pPr>
            <a:endParaRPr lang="en-US" sz="5400" b="1" dirty="0" smtClean="0"/>
          </a:p>
          <a:p>
            <a:endParaRPr lang="en-US" sz="2000" b="1" dirty="0" smtClean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84645"/>
            <a:ext cx="3834704" cy="2879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1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That’s</a:t>
            </a:r>
            <a:r>
              <a:rPr kumimoji="0" lang="es-ES" altLang="en-US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</a:t>
            </a:r>
            <a:r>
              <a:rPr kumimoji="0" lang="es-ES" altLang="en-US" sz="21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it</a:t>
            </a:r>
            <a:r>
              <a:rPr kumimoji="0" lang="es-ES" altLang="en-US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</a:t>
            </a:r>
            <a:r>
              <a:rPr kumimoji="0" lang="es-ES" altLang="en-US" sz="21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for</a:t>
            </a:r>
            <a:r>
              <a:rPr kumimoji="0" lang="es-ES" altLang="en-US" sz="2100" b="0" i="0" u="none" strike="noStrike" cap="none" normalizeH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</a:t>
            </a:r>
            <a:r>
              <a:rPr kumimoji="0" lang="es-ES" altLang="en-US" sz="2100" b="0" i="0" u="none" strike="noStrike" cap="none" normalizeH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today</a:t>
            </a:r>
            <a:r>
              <a:rPr kumimoji="0" lang="es-ES" altLang="en-US" sz="2100" b="0" i="0" u="none" strike="noStrike" cap="none" normalizeH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. </a:t>
            </a:r>
            <a:r>
              <a:rPr kumimoji="0" lang="es-ES" altLang="en-US" sz="2100" b="0" i="0" u="none" strike="noStrike" cap="none" normalizeH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See</a:t>
            </a:r>
            <a:r>
              <a:rPr kumimoji="0" lang="es-ES" altLang="en-US" sz="2100" b="0" i="0" u="none" strike="noStrike" cap="none" normalizeH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</a:t>
            </a:r>
            <a:r>
              <a:rPr kumimoji="0" lang="es-ES" altLang="en-US" sz="2100" b="0" i="0" u="none" strike="noStrike" cap="none" normalizeH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you</a:t>
            </a:r>
            <a:r>
              <a:rPr kumimoji="0" lang="es-ES" altLang="en-US" sz="2100" b="0" i="0" u="none" strike="noStrike" cap="none" normalizeH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</a:t>
            </a:r>
            <a:r>
              <a:rPr kumimoji="0" lang="es-ES" altLang="en-US" sz="2100" b="0" i="0" u="none" strike="noStrike" cap="none" normalizeH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later</a:t>
            </a:r>
            <a:r>
              <a:rPr lang="es-ES" altLang="en-US" sz="2100" dirty="0">
                <a:solidFill>
                  <a:srgbClr val="202124"/>
                </a:solidFill>
                <a:latin typeface="inherit"/>
              </a:rPr>
              <a:t>!</a:t>
            </a:r>
            <a:endParaRPr kumimoji="0" lang="es-E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4800" y="4125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660" y="2286000"/>
            <a:ext cx="5084540" cy="3600450"/>
          </a:xfrm>
        </p:spPr>
      </p:pic>
      <p:sp>
        <p:nvSpPr>
          <p:cNvPr id="12" name="TextBox 11"/>
          <p:cNvSpPr txBox="1"/>
          <p:nvPr/>
        </p:nvSpPr>
        <p:spPr>
          <a:xfrm rot="20482211">
            <a:off x="5786298" y="2648244"/>
            <a:ext cx="2536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Hasta </a:t>
            </a:r>
            <a:r>
              <a:rPr lang="en-US" sz="2800" dirty="0" err="1" smtClean="0"/>
              <a:t>luego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679576" y="5543907"/>
            <a:ext cx="2368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www.studyassistant.org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26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34000"/>
    </mc:Choice>
    <mc:Fallback xmlns="">
      <p:transition spd="slow" advTm="3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330</TotalTime>
  <Words>127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Berlin Sans FB</vt:lpstr>
      <vt:lpstr>inherit</vt:lpstr>
      <vt:lpstr>Tw Cen MT</vt:lpstr>
      <vt:lpstr>Tw Cen MT Condensed</vt:lpstr>
      <vt:lpstr>Wingdings 3</vt:lpstr>
      <vt:lpstr>Integral</vt:lpstr>
      <vt:lpstr>Spanish</vt:lpstr>
      <vt:lpstr>Here are the names of some popular celebrations</vt:lpstr>
      <vt:lpstr>Birthday</vt:lpstr>
      <vt:lpstr>Christmas</vt:lpstr>
      <vt:lpstr>Father’s Day</vt:lpstr>
      <vt:lpstr>Mother’s Day</vt:lpstr>
      <vt:lpstr>New Year’s</vt:lpstr>
      <vt:lpstr>New Year’s Eve</vt:lpstr>
      <vt:lpstr>La Fiesta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Spanish</dc:title>
  <dc:creator>Teacher</dc:creator>
  <cp:lastModifiedBy>Teacher</cp:lastModifiedBy>
  <cp:revision>41</cp:revision>
  <cp:lastPrinted>2021-10-20T03:06:48Z</cp:lastPrinted>
  <dcterms:created xsi:type="dcterms:W3CDTF">2021-10-19T06:11:36Z</dcterms:created>
  <dcterms:modified xsi:type="dcterms:W3CDTF">2022-04-28T03:35:09Z</dcterms:modified>
</cp:coreProperties>
</file>